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  <p:sldId id="257" r:id="rId3"/>
    <p:sldId id="261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4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595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041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05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783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03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677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738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448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325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10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884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E543-C17E-4D01-95BC-39CF02300D9A}" type="datetimeFigureOut">
              <a:rPr lang="fa-IR" smtClean="0"/>
              <a:t>1440/04/27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801F-6CB8-4212-9A11-1BCAA28D4588}" type="slidenum">
              <a:rPr lang="fa-IR" smtClean="0"/>
              <a:t>‹#›</a:t>
            </a:fld>
            <a:endParaRPr lang="fa-I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63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974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725" y="1670609"/>
            <a:ext cx="8724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4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عنوان مقاله</a:t>
            </a:r>
            <a:endParaRPr lang="en-US" sz="4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9725" y="2628027"/>
            <a:ext cx="87245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3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نویسندگان:</a:t>
            </a:r>
          </a:p>
          <a:p>
            <a:pPr algn="ctr" rtl="1"/>
            <a:r>
              <a:rPr lang="fa-IR" sz="3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</a:p>
          <a:p>
            <a:pPr algn="ctr" rtl="1"/>
            <a:r>
              <a:rPr lang="fa-IR" sz="3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2</a:t>
            </a:r>
          </a:p>
          <a:p>
            <a:pPr algn="ctr" rtl="1"/>
            <a:r>
              <a:rPr lang="fa-I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3</a:t>
            </a:r>
            <a:endParaRPr 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725" y="5213743"/>
            <a:ext cx="8724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ارائه‌ دهنده:</a:t>
            </a:r>
          </a:p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37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85800" y="1710140"/>
            <a:ext cx="7772400" cy="9096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dirty="0" smtClean="0">
                <a:cs typeface="B Nazanin" panose="00000400000000000000" pitchFamily="2" charset="-78"/>
              </a:rPr>
              <a:t>عنوان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1143000" y="2619777"/>
            <a:ext cx="6858000" cy="40259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زیر عنوان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800" dirty="0" smtClean="0">
                <a:cs typeface="B Nazanin" panose="00000400000000000000" pitchFamily="2" charset="-78"/>
              </a:rPr>
              <a:t>متن</a:t>
            </a:r>
          </a:p>
        </p:txBody>
      </p:sp>
    </p:spTree>
    <p:extLst>
      <p:ext uri="{BB962C8B-B14F-4D97-AF65-F5344CB8AC3E}">
        <p14:creationId xmlns:p14="http://schemas.microsoft.com/office/powerpoint/2010/main" val="2992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089" y="5778969"/>
            <a:ext cx="29069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b="1" dirty="0" smtClean="0">
                <a:solidFill>
                  <a:prstClr val="white"/>
                </a:solidFill>
                <a:cs typeface="B Nazanin" panose="00000400000000000000" pitchFamily="2" charset="-78"/>
              </a:rPr>
              <a:t>پایان</a:t>
            </a:r>
            <a:endParaRPr lang="en-US" sz="40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35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borna</cp:lastModifiedBy>
  <cp:revision>8</cp:revision>
  <dcterms:created xsi:type="dcterms:W3CDTF">2018-11-20T14:41:16Z</dcterms:created>
  <dcterms:modified xsi:type="dcterms:W3CDTF">2019-01-04T13:42:06Z</dcterms:modified>
</cp:coreProperties>
</file>